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Экскурсия по улице Мира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Унылая пора! Очей очарование!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А,С,Пушкин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Сегодняшний день трудно назвать унылой порой. И, конечно, он не унылый для детей групп №3 и №2. Очаровательной осенней порой отправились дети на аллею по улице Мира. Интересно и познавательно прошла экскурсия: дети называли знакомые деревья и кусты, узнавали что-то новое о неизвестных ранее, любовались красотой цветущих растений, фейерверком разноцветных листьев. А как радовали детей подвижные и словесные игры, листопад, устроенный своими руками! Приходи к нам, Осень, только не с дождями проливными, а с урожаем и золотом красок!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28.09.2016г.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19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72132" y="1428736"/>
            <a:ext cx="2638444" cy="1978833"/>
          </a:xfrm>
        </p:spPr>
      </p:pic>
      <p:pic>
        <p:nvPicPr>
          <p:cNvPr id="8" name="Рисунок 7" descr="IMG_1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857628"/>
            <a:ext cx="2714644" cy="20359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Сказка «Теремок»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декабря в нашей группе прошла встреча с инспектором ВДПО Дарьиной Н. Н. Дети подготовили сценку на противопожарную тему «Теремок», рассказали стихи и спели песню про юного пожарного. Наталья Николаевна поблагодарила детей за концерт и в заключении провела беседу с родителями на противопожарную тему. </a:t>
            </a:r>
          </a:p>
          <a:p>
            <a:endParaRPr lang="ru-RU" dirty="0"/>
          </a:p>
        </p:txBody>
      </p:sp>
      <p:pic>
        <p:nvPicPr>
          <p:cNvPr id="8" name="Рисунок 7" descr="7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2714644" cy="2037580"/>
          </a:xfrm>
          <a:prstGeom prst="rect">
            <a:avLst/>
          </a:prstGeom>
        </p:spPr>
      </p:pic>
      <p:pic>
        <p:nvPicPr>
          <p:cNvPr id="10" name="Содержимое 9" descr="79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4000504"/>
            <a:ext cx="2686040" cy="201611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Конкурс чтецов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ПОЗДРАВЛЯЕМ С ПОБЕДОЙ В КОНКУРСЕ И ИХ РУКОВОДИТЕЛЕЙ!!!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городской конкурс чтецов памяти А.И. Чечулина жюри рекомендовало представить следующих воспитанников: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1.Зорихина Даша 4 г.  гр. № 3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Степанова Кира 4 г. 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гр. № 11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Телепнёва Аня 6 л. 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гр. № 10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Соловьёв Саша 6 л.  гр. № 2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Левина Таня 7 л.  гр. № 2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Рогожникова Лиза 6 л.  гр. № 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72264" y="642918"/>
            <a:ext cx="2244942" cy="2993256"/>
          </a:xfrm>
        </p:spPr>
      </p:pic>
      <p:pic>
        <p:nvPicPr>
          <p:cNvPr id="6" name="Рисунок 5" descr="9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786190"/>
            <a:ext cx="3162304" cy="23735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Поход в лес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 (16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3043230" cy="171181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lnSpc>
                <a:spcPct val="80000"/>
              </a:lnSpc>
            </a:pPr>
            <a:endParaRPr lang="ru-RU" dirty="0" smtClean="0"/>
          </a:p>
          <a:p>
            <a:pPr algn="ctr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Лес, словно терем расписной, манит и зовет к себе. Привлекает своей красотой не только взрослых, но и детей. Отправились в поход дети групп №3 и №9.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Звучат переливы баяна Шушковой Г.В, перебивают, а иногда заглушают их детские голоса. Весело на лесной полянке. Ребята с удовольствием соревнуются, играют, поют песни. Что это? Кто это?  Баба Яга вышла из леса! Потеряла она ступу и метлу, решила детей проверить, уж не они ли подшутили? Не нашла на полянке свои вещи… Дети приглашают гостью в круг, устраивают конкурсы да игры. Спешит к общему хороводу фотокорреспондент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Гинц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А.Ю, приглашает на осеннюю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фотосессию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Буйствует веселье, дымит костер,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шкворчат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источают аромат сосиски. Главный и ответственный костровой угощает всех вкусным лакомством – сосисками, да хлебом жареным!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И, хотя сосиски еще таяли во рту, пришла пора возвращаться. Дети помогали собирать мусор на полянке, тушить костер, разбирали свои рюкзачки.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Поход удался на славу!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свидания, добрый лес, полный сказочных чудес!</a:t>
            </a:r>
          </a:p>
        </p:txBody>
      </p:sp>
      <p:pic>
        <p:nvPicPr>
          <p:cNvPr id="6" name="Рисунок 5" descr="image (6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786322"/>
            <a:ext cx="3301991" cy="1857370"/>
          </a:xfrm>
          <a:prstGeom prst="rect">
            <a:avLst/>
          </a:prstGeom>
        </p:spPr>
      </p:pic>
      <p:pic>
        <p:nvPicPr>
          <p:cNvPr id="8" name="Рисунок 7" descr="IMG_4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2928934"/>
            <a:ext cx="2428860" cy="18216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</a:rPr>
              <a:t>Выставка «Сказка в гости к нам спешит»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проектов «Осенний марафон» и «Здравствуй, сказка!» мы провели выставку работ из овощей и фруктов  «Сказка в гости к нам спешит». Каждая работа выполнена ребенком и его родителями. Все поделки – это герои разных сказок, выполнены с любовью, аккуратно, эстетично. Спасибо за участие!</a:t>
            </a:r>
          </a:p>
          <a:p>
            <a:endParaRPr lang="ru-RU" dirty="0"/>
          </a:p>
        </p:txBody>
      </p:sp>
      <p:pic>
        <p:nvPicPr>
          <p:cNvPr id="5" name="Содержимое 4" descr="IMG_43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57950" y="857232"/>
            <a:ext cx="2428892" cy="1821669"/>
          </a:xfrm>
        </p:spPr>
      </p:pic>
      <p:pic>
        <p:nvPicPr>
          <p:cNvPr id="6" name="Рисунок 5" descr="IMG_4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14554"/>
            <a:ext cx="2214546" cy="1660910"/>
          </a:xfrm>
          <a:prstGeom prst="rect">
            <a:avLst/>
          </a:prstGeom>
        </p:spPr>
      </p:pic>
      <p:pic>
        <p:nvPicPr>
          <p:cNvPr id="7" name="Рисунок 6" descr="IMG_43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357562"/>
            <a:ext cx="2285984" cy="1714488"/>
          </a:xfrm>
          <a:prstGeom prst="rect">
            <a:avLst/>
          </a:prstGeom>
        </p:spPr>
      </p:pic>
      <p:pic>
        <p:nvPicPr>
          <p:cNvPr id="9" name="Рисунок 8" descr="IMG_43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786322"/>
            <a:ext cx="2190733" cy="1643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Марафон громких чтений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октября 2017 года в третий раз будет проходить областная акция «День чтений».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Традиционно в этой акции принимает участие и наш детский сад.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 октября «Марафон громких чтений» открыла хозяйка одной из библиотек нашего города - Антонина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Фердинандовна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Она рассказала детям об акции «День чтений», ее значении и, о том, как  и где получить ответы на все «почему» и «хочу знать». Дети и взрослые стали участниками «громких» чтений интересных фактов из научно-популярной литературы.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 октября для родителей и детей работала книжная ярмарка. Магазин «Живое слово» любезно предоставил нашему вниманию занимательные и развивающие книги и игры для детей. Так же вниманию родителей был предложен вернисаж детских рисунков «Я познаю мир». Они могли не только рассмотреть рисунки детей, но и оценить, выбрать наиболее понравившиеся.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4 октября старшие и подготовительные группы посетили «Школу волшебников». Естественно - научный театр возглавила инженер-химик технолог, учитель химии Соловьева М.В, а помогали ассистенты – ученики 6 класса Вахнин Данил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Матяж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Влад. Показанные опыты, заворожили и заинтересовали детей и они еще долго обсуждали их в группах друг с другом, с родителями, отображали увиденное в сюжетно-ролевых играх.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5 октября стартовал НП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тревел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«Зеленая карта». Дети подготовительных групп вместе с профессором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Знайкой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Знаевичем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Всезнайкиным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отправились в увлекательнейшее путешествие за приключениями. Им необходимо было собрать воедино кусочки карты, чтобы найти сундук с книгами, которые были предназначены в подарок, но в результате крушения воздушного шара пропали.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Это замечательное путешествие воодушевило и заинтересовало детей. С радостными улыбками на лицах они отправились в путь. На станции «Чистая планета» наводили порядок по просьбе профессора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Чистюлькина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остановке «Зеленая аптека», профессор медицинских наук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Пилюлькин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проверял знания о лекарственных растениях.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лесной полянке «Защитники природы» принимал экзамены, давно и всем известный, профессор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Спасайкин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Правила поведения в лесу детям знакомы и они успешно сдали экзамен и получили очередной заветный кусочек карты.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 вот и станция «Игровая» Профессор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Играйкин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затеял веселые игры-соревнования. Громкий смех детей слышен повсюду, проигравших нет! Осталось найти последний кусочек карты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Новая встреча ждет на станции «Загадочная». Профессор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Загадайкин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просит дать ответ на загадки-объявления. Дети справились и с этим заданием.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Карта собрана! Ура!!!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Дети изучают карту, советуются с воспитателями, идут на поиски сундука. Вот она – долгожданная находка!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Всезнайкин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награждает каждую группу детей полезной познавательной книгой – ЭНЦИКЛОПЕДИЕЙ!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6 октября. «Марафон громких чтений» завершается. Вниманию детей предоставлена презентация. Много нового и интересного узнали дети: почему жирафа называют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верблюдопад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для кого строили снежные дома и можно ли в них жить, кто первым полетел в космос, кто такие черепашки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Нинзя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люди или черепахи, почему их так называют и существуют ли они на самом деле,..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Акция прошла. Дети получили новые знания и интерес к открытию нового и еще им неизвестного. Участники конкурса рисунков награждены грамотами.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Огромное спасибо всем взрослым, устроившим этот незабываемый недельный марафон.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999</Words>
  <Application>Microsoft Office PowerPoint</Application>
  <PresentationFormat>Экран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Экскурсия по улице Мира</vt:lpstr>
      <vt:lpstr>Сказка «Теремок»</vt:lpstr>
      <vt:lpstr>Конкурс чтецов</vt:lpstr>
      <vt:lpstr>Поход в лес</vt:lpstr>
      <vt:lpstr>Выставка «Сказка в гости к нам спешит»</vt:lpstr>
      <vt:lpstr>Марафон громких чтений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улице Мира</dc:title>
  <dc:creator>USER</dc:creator>
  <cp:lastModifiedBy>USER</cp:lastModifiedBy>
  <cp:revision>5</cp:revision>
  <dcterms:created xsi:type="dcterms:W3CDTF">2018-01-26T06:08:47Z</dcterms:created>
  <dcterms:modified xsi:type="dcterms:W3CDTF">2018-01-28T18:17:55Z</dcterms:modified>
</cp:coreProperties>
</file>